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312" r:id="rId2"/>
  </p:sldIdLst>
  <p:sldSz cx="6858000" cy="11831638"/>
  <p:notesSz cx="9928225" cy="14357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énes CSALA" initials="DC" lastIdx="1" clrIdx="0">
    <p:extLst>
      <p:ext uri="{19B8F6BF-5375-455C-9EA6-DF929625EA0E}">
        <p15:presenceInfo xmlns:p15="http://schemas.microsoft.com/office/powerpoint/2012/main" userId="f3f680a857a6f2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790"/>
    <a:srgbClr val="0A0A0A"/>
    <a:srgbClr val="DEDEDE"/>
    <a:srgbClr val="E6E6E6"/>
    <a:srgbClr val="FAF9FF"/>
    <a:srgbClr val="F3F3FF"/>
    <a:srgbClr val="2C2C2B"/>
    <a:srgbClr val="2F2929"/>
    <a:srgbClr val="EDEEF2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7" autoAdjust="0"/>
  </p:normalViewPr>
  <p:slideViewPr>
    <p:cSldViewPr snapToGrid="0">
      <p:cViewPr>
        <p:scale>
          <a:sx n="66" d="100"/>
          <a:sy n="66" d="100"/>
        </p:scale>
        <p:origin x="2634" y="24"/>
      </p:cViewPr>
      <p:guideLst/>
    </p:cSldViewPr>
  </p:slideViewPr>
  <p:outlineViewPr>
    <p:cViewPr>
      <p:scale>
        <a:sx n="33" d="100"/>
        <a:sy n="33" d="100"/>
      </p:scale>
      <p:origin x="0" y="-31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231" cy="720360"/>
          </a:xfrm>
          <a:prstGeom prst="rect">
            <a:avLst/>
          </a:prstGeom>
        </p:spPr>
        <p:txBody>
          <a:bodyPr vert="horz" lIns="132752" tIns="66377" rIns="132752" bIns="66377" rtlCol="0"/>
          <a:lstStyle>
            <a:lvl1pPr algn="l">
              <a:defRPr sz="17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2"/>
            <a:ext cx="4302231" cy="720360"/>
          </a:xfrm>
          <a:prstGeom prst="rect">
            <a:avLst/>
          </a:prstGeom>
        </p:spPr>
        <p:txBody>
          <a:bodyPr vert="horz" lIns="132752" tIns="66377" rIns="132752" bIns="66377" rtlCol="0"/>
          <a:lstStyle>
            <a:lvl1pPr algn="r">
              <a:defRPr sz="1700"/>
            </a:lvl1pPr>
          </a:lstStyle>
          <a:p>
            <a:fld id="{2E424A8F-422B-4B6A-A102-C9311DF0A291}" type="datetimeFigureOut">
              <a:rPr lang="en-GB" smtClean="0"/>
              <a:t>09/01/2020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60763" y="1795463"/>
            <a:ext cx="2806700" cy="4843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52" tIns="66377" rIns="132752" bIns="6637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6909477"/>
            <a:ext cx="7942580" cy="5653207"/>
          </a:xfrm>
          <a:prstGeom prst="rect">
            <a:avLst/>
          </a:prstGeom>
        </p:spPr>
        <p:txBody>
          <a:bodyPr vert="horz" lIns="132752" tIns="66377" rIns="132752" bIns="6637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636991"/>
            <a:ext cx="4302231" cy="720359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l">
              <a:defRPr sz="17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13636991"/>
            <a:ext cx="4302231" cy="720359"/>
          </a:xfrm>
          <a:prstGeom prst="rect">
            <a:avLst/>
          </a:prstGeom>
        </p:spPr>
        <p:txBody>
          <a:bodyPr vert="horz" lIns="132752" tIns="66377" rIns="132752" bIns="66377" rtlCol="0" anchor="b"/>
          <a:lstStyle>
            <a:lvl1pPr algn="r">
              <a:defRPr sz="1700"/>
            </a:lvl1pPr>
          </a:lstStyle>
          <a:p>
            <a:fld id="{C5F6B3B1-737D-4AD0-8894-77A8A19B4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23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60763" y="1795463"/>
            <a:ext cx="2806700" cy="4843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B3B1-737D-4AD0-8894-77A8A19B47E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4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36336"/>
            <a:ext cx="5829300" cy="411916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214350"/>
            <a:ext cx="5143500" cy="28565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29925"/>
            <a:ext cx="1478756" cy="100267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29925"/>
            <a:ext cx="4350544" cy="100267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5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949696"/>
            <a:ext cx="5915025" cy="49216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7917889"/>
            <a:ext cx="5915025" cy="258817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149626"/>
            <a:ext cx="2914650" cy="7507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149626"/>
            <a:ext cx="2914650" cy="7507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6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9928"/>
            <a:ext cx="5915025" cy="22869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00395"/>
            <a:ext cx="2901255" cy="142143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321835"/>
            <a:ext cx="2901255" cy="63567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00395"/>
            <a:ext cx="2915543" cy="142143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321835"/>
            <a:ext cx="2915543" cy="63567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6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88776"/>
            <a:ext cx="2211884" cy="27607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03539"/>
            <a:ext cx="3471863" cy="8408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549491"/>
            <a:ext cx="2211884" cy="65758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7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88776"/>
            <a:ext cx="2211884" cy="27607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03539"/>
            <a:ext cx="3471863" cy="840813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549491"/>
            <a:ext cx="2211884" cy="657587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29928"/>
            <a:ext cx="5915025" cy="228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149626"/>
            <a:ext cx="5915025" cy="7507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0966178"/>
            <a:ext cx="1543050" cy="62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8E0FF-2D50-4C17-A871-A3C9A189B845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0966178"/>
            <a:ext cx="2314575" cy="62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0966178"/>
            <a:ext cx="1543050" cy="62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AC43-7DF8-4C75-803E-4913613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5.jpeg"/><Relationship Id="rId26" Type="http://schemas.openxmlformats.org/officeDocument/2006/relationships/image" Target="../media/image22.jpeg"/><Relationship Id="rId39" Type="http://schemas.openxmlformats.org/officeDocument/2006/relationships/image" Target="../media/image35.jpe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0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5" Type="http://schemas.openxmlformats.org/officeDocument/2006/relationships/image" Target="../media/image21.jpeg"/><Relationship Id="rId33" Type="http://schemas.openxmlformats.org/officeDocument/2006/relationships/image" Target="../media/image29.png"/><Relationship Id="rId38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5.jpeg"/><Relationship Id="rId41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40" Type="http://schemas.openxmlformats.org/officeDocument/2006/relationships/image" Target="../media/image36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23" Type="http://schemas.microsoft.com/office/2007/relationships/hdphoto" Target="../media/hdphoto2.wdp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Relationship Id="rId27" Type="http://schemas.openxmlformats.org/officeDocument/2006/relationships/image" Target="../media/image23.jpeg"/><Relationship Id="rId30" Type="http://schemas.openxmlformats.org/officeDocument/2006/relationships/image" Target="../media/image26.png"/><Relationship Id="rId3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161D23C-43AF-41DC-894E-7093A1DFF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0" t="69458" r="25228" b="1778"/>
          <a:stretch/>
        </p:blipFill>
        <p:spPr>
          <a:xfrm>
            <a:off x="5706633" y="-273874"/>
            <a:ext cx="1665551" cy="130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8835DA8-80E4-4AB3-9246-80211254E5DF}"/>
              </a:ext>
            </a:extLst>
          </p:cNvPr>
          <p:cNvSpPr/>
          <p:nvPr/>
        </p:nvSpPr>
        <p:spPr>
          <a:xfrm flipH="1">
            <a:off x="5657648" y="-208086"/>
            <a:ext cx="1665551" cy="130780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1000">
                <a:schemeClr val="bg1">
                  <a:alpha val="0"/>
                </a:schemeClr>
              </a:gs>
              <a:gs pos="78000">
                <a:schemeClr val="bg1"/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55EBFD03-8A2B-497F-BD25-D4B656E40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-529" r="17136" b="529"/>
          <a:stretch/>
        </p:blipFill>
        <p:spPr>
          <a:xfrm>
            <a:off x="303593" y="6737966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6B9D3A1D-A8BB-47D9-BA3F-210DC586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374" y="6744943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4F72F33-9BB8-4976-BEB0-42B3205AB5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" t="9951" r="15589" b="8152"/>
          <a:stretch/>
        </p:blipFill>
        <p:spPr>
          <a:xfrm>
            <a:off x="331378" y="8750605"/>
            <a:ext cx="564726" cy="514350"/>
          </a:xfrm>
          <a:prstGeom prst="rect">
            <a:avLst/>
          </a:prstGeom>
          <a:ln w="76200"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6A8510B-6D16-48C6-AC9A-4EA3F3ACD437}"/>
              </a:ext>
            </a:extLst>
          </p:cNvPr>
          <p:cNvCxnSpPr>
            <a:cxnSpLocks/>
          </p:cNvCxnSpPr>
          <p:nvPr/>
        </p:nvCxnSpPr>
        <p:spPr>
          <a:xfrm>
            <a:off x="2788334" y="-111692"/>
            <a:ext cx="0" cy="12519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1F9DFDA8-5CA0-45B2-8037-F5F4EA476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" b="21218"/>
          <a:stretch/>
        </p:blipFill>
        <p:spPr bwMode="auto">
          <a:xfrm>
            <a:off x="875912" y="4199173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51524F47-B3FA-4238-AF8E-7D0889436E3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4" t="1540" r="30736" b="2685"/>
          <a:stretch/>
        </p:blipFill>
        <p:spPr>
          <a:xfrm>
            <a:off x="351642" y="4199173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C8E1C1FA-F3D1-4B88-BB75-D13E38501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/>
        </p:blipFill>
        <p:spPr bwMode="auto">
          <a:xfrm>
            <a:off x="881517" y="351842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B03D3BE-D094-41B6-81BD-E99485840E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1" t="-71" r="14691" b="71"/>
          <a:stretch/>
        </p:blipFill>
        <p:spPr>
          <a:xfrm>
            <a:off x="348910" y="3527945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0D2084F9-8351-4234-BCDE-3836771D4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r="2595"/>
          <a:stretch/>
        </p:blipFill>
        <p:spPr bwMode="auto">
          <a:xfrm flipH="1">
            <a:off x="888866" y="995084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19846D5-9612-42A4-B3D0-269A596D9A1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13462" r="3544" b="16342"/>
          <a:stretch/>
        </p:blipFill>
        <p:spPr>
          <a:xfrm>
            <a:off x="357693" y="9950845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A143CA18-7B43-4626-8EB3-6456D8142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540" y="751267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53DBEE1-C1ED-4B1B-8C37-CAD5DCB97E6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t="2157" r="9985" b="6901"/>
          <a:stretch/>
        </p:blipFill>
        <p:spPr>
          <a:xfrm>
            <a:off x="327662" y="7512670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105CB30B-BE0A-4BF2-9ACC-453A43CB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1497" r="52118" b="35967"/>
          <a:stretch/>
        </p:blipFill>
        <p:spPr bwMode="auto">
          <a:xfrm flipH="1">
            <a:off x="873626" y="2974907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F77558A-BEE5-4ECE-A31C-994612BB870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" t="-1" r="32685" b="-4"/>
          <a:stretch/>
        </p:blipFill>
        <p:spPr>
          <a:xfrm>
            <a:off x="331234" y="297940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xmlns="" id="{5C19D540-C8BB-433B-BF1D-12B804D7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0" b="1038"/>
          <a:stretch/>
        </p:blipFill>
        <p:spPr bwMode="auto">
          <a:xfrm>
            <a:off x="866428" y="4802820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3A6C54A-846C-4052-9F6E-3D571455EBC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381" r="11993" b="-1205"/>
          <a:stretch/>
        </p:blipFill>
        <p:spPr>
          <a:xfrm>
            <a:off x="347331" y="4797204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518EE5-EEA7-4226-BAAF-8798147C410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1460" t="3583" r="12074" b="7469"/>
          <a:stretch/>
        </p:blipFill>
        <p:spPr>
          <a:xfrm>
            <a:off x="875912" y="796854"/>
            <a:ext cx="512064" cy="512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E7D0D9E-BCA8-4B6C-887D-A9D066140F1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r="20155"/>
          <a:stretch/>
        </p:blipFill>
        <p:spPr>
          <a:xfrm>
            <a:off x="351695" y="78947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3" name="Picture 32" descr="A person sitting on a table&#10;&#10;Description automatically generated">
            <a:extLst>
              <a:ext uri="{FF2B5EF4-FFF2-40B4-BE49-F238E27FC236}">
                <a16:creationId xmlns:a16="http://schemas.microsoft.com/office/drawing/2014/main" xmlns="" id="{E569C27A-C740-4915-830D-974644B03EA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2" b="25642"/>
          <a:stretch/>
        </p:blipFill>
        <p:spPr>
          <a:xfrm>
            <a:off x="888866" y="6091835"/>
            <a:ext cx="512064" cy="512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7A3F604-4D88-4DD3-A40A-0A241FA007E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-6115" r="21546" b="6115"/>
          <a:stretch/>
        </p:blipFill>
        <p:spPr>
          <a:xfrm>
            <a:off x="331234" y="6042939"/>
            <a:ext cx="512064" cy="512064"/>
          </a:xfrm>
          <a:prstGeom prst="parallelogram">
            <a:avLst>
              <a:gd name="adj" fmla="val 24925"/>
            </a:avLst>
          </a:prstGeom>
          <a:ln w="76200">
            <a:noFill/>
          </a:ln>
        </p:spPr>
      </p:pic>
      <p:pic>
        <p:nvPicPr>
          <p:cNvPr id="36" name="Picture 2" descr="Oláh Ildikó">
            <a:extLst>
              <a:ext uri="{FF2B5EF4-FFF2-40B4-BE49-F238E27FC236}">
                <a16:creationId xmlns:a16="http://schemas.microsoft.com/office/drawing/2014/main" xmlns="" id="{634B6FFE-A91E-494C-B7FA-27F821477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2882" y="2429177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94A43AC-E0F6-4896-ACD4-558661AE204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9425"/>
          <a:stretch/>
        </p:blipFill>
        <p:spPr>
          <a:xfrm>
            <a:off x="347075" y="2429177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8" name="Picture 37" descr="A person holding a book shelf&#10;&#10;Description automatically generated">
            <a:extLst>
              <a:ext uri="{FF2B5EF4-FFF2-40B4-BE49-F238E27FC236}">
                <a16:creationId xmlns:a16="http://schemas.microsoft.com/office/drawing/2014/main" xmlns="" id="{0FFAB91C-4143-488A-8153-17F42547FFE1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8495"/>
          <a:stretch/>
        </p:blipFill>
        <p:spPr>
          <a:xfrm flipH="1">
            <a:off x="893131" y="8123951"/>
            <a:ext cx="512064" cy="5120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8D57FC3E-6BD4-48D4-9971-446286516C57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r="4336"/>
          <a:stretch/>
        </p:blipFill>
        <p:spPr>
          <a:xfrm>
            <a:off x="335025" y="8132566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44" name="Picture 4" descr="https://scontent-lhr3-1.xx.fbcdn.net/v/t1.15752-9/p1080x2048/79869009_451897682189757_714493270255730688_n.jpg?_nc_cat=104&amp;_nc_ohc=K06ZQ-rMPikAQnY_tFwiFg8m62HDRL-uF7dTgqVtVccTAJpZN27MIQ3hA&amp;_nc_ht=scontent-lhr3-1.xx&amp;oh=8e492961d48a79404560039c6834dd5e&amp;oe=5E65BD73">
            <a:extLst>
              <a:ext uri="{FF2B5EF4-FFF2-40B4-BE49-F238E27FC236}">
                <a16:creationId xmlns:a16="http://schemas.microsoft.com/office/drawing/2014/main" xmlns="" id="{0001B75C-16F9-491B-A07C-98E32B33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3706" r="5704"/>
          <a:stretch/>
        </p:blipFill>
        <p:spPr bwMode="auto">
          <a:xfrm>
            <a:off x="896104" y="9366235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lose up of a map&#10;&#10;Description automatically generated">
            <a:extLst>
              <a:ext uri="{FF2B5EF4-FFF2-40B4-BE49-F238E27FC236}">
                <a16:creationId xmlns:a16="http://schemas.microsoft.com/office/drawing/2014/main" xmlns="" id="{2CB09F87-A273-4DCC-B8D8-53EBFE2F6BF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31716"/>
          <a:stretch/>
        </p:blipFill>
        <p:spPr>
          <a:xfrm>
            <a:off x="338266" y="9366235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1026" name="Picture 2" descr="A képen a következők lehetnek: 1 személy, szakáll és túra/szabadtéri">
            <a:extLst>
              <a:ext uri="{FF2B5EF4-FFF2-40B4-BE49-F238E27FC236}">
                <a16:creationId xmlns:a16="http://schemas.microsoft.com/office/drawing/2014/main" xmlns="" id="{CADDF52F-50E9-410C-938C-99B12475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53" y="10993652"/>
            <a:ext cx="512064" cy="5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ve.csaladen.es/viz/footer_medve4.png">
            <a:extLst>
              <a:ext uri="{FF2B5EF4-FFF2-40B4-BE49-F238E27FC236}">
                <a16:creationId xmlns:a16="http://schemas.microsoft.com/office/drawing/2014/main" xmlns="" id="{D4ACDC99-23A1-45F8-8D17-26030E774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40727"/>
          <a:stretch/>
        </p:blipFill>
        <p:spPr bwMode="auto">
          <a:xfrm>
            <a:off x="347637" y="10995927"/>
            <a:ext cx="512064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417D69-2BCD-4F3F-BB55-6B564BE645DD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706" b="706"/>
          <a:stretch/>
        </p:blipFill>
        <p:spPr>
          <a:xfrm>
            <a:off x="889391" y="5419724"/>
            <a:ext cx="512064" cy="512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E7C04E-92D0-4195-989F-EDBBF22F845E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/>
          <a:stretch/>
        </p:blipFill>
        <p:spPr>
          <a:xfrm>
            <a:off x="881517" y="1339929"/>
            <a:ext cx="512064" cy="512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5A8FC8-B8F2-4B94-92F1-00F54B06BCDE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8813" b="8813"/>
          <a:stretch/>
        </p:blipFill>
        <p:spPr>
          <a:xfrm>
            <a:off x="875379" y="1878989"/>
            <a:ext cx="512064" cy="51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563886-9070-4A15-9C95-ED60561AEFED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23549" r="23549"/>
          <a:stretch/>
        </p:blipFill>
        <p:spPr>
          <a:xfrm>
            <a:off x="337827" y="5419724"/>
            <a:ext cx="512064" cy="512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2EA1973-838B-45FA-A549-7E5E9D4FE9D9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22299" r="22299"/>
          <a:stretch/>
        </p:blipFill>
        <p:spPr>
          <a:xfrm>
            <a:off x="337827" y="1892357"/>
            <a:ext cx="512064" cy="5120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6982A62-3CBB-4786-8381-F8800D01D565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12007" r="26612" b="12859"/>
          <a:stretch/>
        </p:blipFill>
        <p:spPr>
          <a:xfrm>
            <a:off x="347143" y="1343579"/>
            <a:ext cx="512064" cy="512064"/>
          </a:xfrm>
          <a:prstGeom prst="rect">
            <a:avLst/>
          </a:prstGeom>
          <a:ln w="76200">
            <a:noFill/>
          </a:ln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37FA2F16-01DD-4904-8FDB-C81FED346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1484" r="21624" b="-2288"/>
          <a:stretch/>
        </p:blipFill>
        <p:spPr bwMode="auto">
          <a:xfrm>
            <a:off x="889391" y="875109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4CCE902-0E5A-4186-9189-6E0BAD528D0F}"/>
              </a:ext>
            </a:extLst>
          </p:cNvPr>
          <p:cNvCxnSpPr>
            <a:cxnSpLocks/>
          </p:cNvCxnSpPr>
          <p:nvPr/>
        </p:nvCxnSpPr>
        <p:spPr>
          <a:xfrm>
            <a:off x="866428" y="-111692"/>
            <a:ext cx="0" cy="12519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Snowflake">
            <a:extLst>
              <a:ext uri="{FF2B5EF4-FFF2-40B4-BE49-F238E27FC236}">
                <a16:creationId xmlns:a16="http://schemas.microsoft.com/office/drawing/2014/main" xmlns="" id="{54BA1E96-CFFC-4CEB-B42B-F2B15CA9B8B1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 l="9739" t="9739" r="9739" b="9739"/>
          <a:stretch/>
        </p:blipFill>
        <p:spPr>
          <a:xfrm>
            <a:off x="667886" y="10505314"/>
            <a:ext cx="411480" cy="411480"/>
          </a:xfrm>
          <a:prstGeom prst="rect">
            <a:avLst/>
          </a:prstGeom>
        </p:spPr>
      </p:pic>
      <p:pic>
        <p:nvPicPr>
          <p:cNvPr id="46" name="Graphic 45" descr="Snowflake">
            <a:extLst>
              <a:ext uri="{FF2B5EF4-FFF2-40B4-BE49-F238E27FC236}">
                <a16:creationId xmlns:a16="http://schemas.microsoft.com/office/drawing/2014/main" xmlns="" id="{9350E582-4CDA-497D-A33A-85E074ED175D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 l="9739" t="9739" r="9739" b="9739"/>
          <a:stretch/>
        </p:blipFill>
        <p:spPr>
          <a:xfrm>
            <a:off x="660688" y="281102"/>
            <a:ext cx="411480" cy="4114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DFBFF21-AC82-4C15-A8DB-F0554145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27940"/>
              </p:ext>
            </p:extLst>
          </p:nvPr>
        </p:nvGraphicFramePr>
        <p:xfrm>
          <a:off x="339922" y="251240"/>
          <a:ext cx="6190417" cy="11180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38">
                  <a:extLst>
                    <a:ext uri="{9D8B030D-6E8A-4147-A177-3AD203B41FA5}">
                      <a16:colId xmlns:a16="http://schemas.microsoft.com/office/drawing/2014/main" xmlns="" val="1342208035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xmlns="" val="2514528409"/>
                    </a:ext>
                  </a:extLst>
                </a:gridCol>
                <a:gridCol w="1345185">
                  <a:extLst>
                    <a:ext uri="{9D8B030D-6E8A-4147-A177-3AD203B41FA5}">
                      <a16:colId xmlns:a16="http://schemas.microsoft.com/office/drawing/2014/main" xmlns="" val="2040526804"/>
                    </a:ext>
                  </a:extLst>
                </a:gridCol>
                <a:gridCol w="3712414">
                  <a:extLst>
                    <a:ext uri="{9D8B030D-6E8A-4147-A177-3AD203B41FA5}">
                      <a16:colId xmlns:a16="http://schemas.microsoft.com/office/drawing/2014/main" xmlns="" val="4077775655"/>
                    </a:ext>
                  </a:extLst>
                </a:gridCol>
              </a:tblGrid>
              <a:tr h="51418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8:30 – 10:15</a:t>
                      </a:r>
                      <a:endParaRPr lang="hu-HU" sz="1600" b="1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BI kurzus </a:t>
                      </a:r>
                      <a:r>
                        <a:rPr lang="en-US" sz="16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projektek</a:t>
                      </a:r>
                      <a:endParaRPr lang="en-US" sz="16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7669245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10:30 - 10:50</a:t>
                      </a:r>
                      <a:endParaRPr lang="en-US" sz="1600" b="1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Kocsis Malvina - Gréti, Franka Noémi</a:t>
                      </a:r>
                    </a:p>
                    <a:p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Mire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jó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az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adatvizualizáció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egy non-profit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szervezet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életében</a:t>
                      </a:r>
                      <a:r>
                        <a:rPr lang="en-US" sz="100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3543226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10:50 - 11:10</a:t>
                      </a:r>
                      <a:endParaRPr lang="en-US" sz="1600" b="1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Polacsek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Péter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Kik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járnak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VIBE-ra? –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fesztiválkutatás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bemutatója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12871905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11:10 - 11:30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Mészáros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Tibor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Adatalapú tartalomgyártás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530991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11:30 - 11:50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Oláh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Ildikó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vagy,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akinek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látszani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szeretnél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4768480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11:50 - 12:10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Simon Levente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hálózatok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El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Clásicotól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Dalfutár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dalokig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36643902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12:10 - 12:30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Szilágyi Levente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Ne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húzd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 el a </a:t>
                      </a:r>
                      <a:r>
                        <a:rPr lang="es-ES" sz="1100" b="0" dirty="0" err="1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Csíkot</a:t>
                      </a:r>
                      <a:r>
                        <a:rPr lang="es-ES" sz="1100" b="0" dirty="0">
                          <a:solidFill>
                            <a:srgbClr val="426790"/>
                          </a:solidFill>
                          <a:latin typeface="Bahnschrift" panose="020B0502040204020203" pitchFamily="34" charset="0"/>
                        </a:rPr>
                        <a:t>!</a:t>
                      </a:r>
                      <a:endParaRPr lang="hu-HU" sz="1100" b="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188599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5676852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13:00 - 13:20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Rácz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Béla Gergely</a:t>
                      </a:r>
                    </a:p>
                    <a:p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környezeti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fenntarthatóság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megvalósításának</a:t>
                      </a:r>
                      <a:r>
                        <a:rPr lang="en-US" sz="10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eredményességének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vizsgálata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globális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autóiparban</a:t>
                      </a:r>
                      <a:endParaRPr lang="en-US" sz="105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93749554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13:20 - 13:40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Menyhárt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Zsuzsa</a:t>
                      </a: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Okos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marketing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döntések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Google Data Studio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Segítségével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7143229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13:40 - 14:00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Klaus</a:t>
                      </a:r>
                      <a:r>
                        <a:rPr lang="hu-HU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Birthler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 a várostervezési politikákért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88478126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14:00 - 14:20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Besenyei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Sarolta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eltérő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technológiák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fúziója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a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társadalmi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változás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emberiség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ökológiai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lábnyoma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Adatok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05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fejlesztések</a:t>
                      </a:r>
                      <a:endParaRPr lang="en-US" sz="105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83451027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14:20 - 14:40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Székely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Barnabás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Privacy Engineering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Szoftverfejlesztés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GDPR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korában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követelmények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stratégiák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jó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gyakorlatok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514812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42679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6179373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14:55 - 15:25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Bátorfy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lehetőségei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akadályai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Magyarországon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ATLO egy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évének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tapasztalatai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23439787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15:25 - 15:45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Barna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Gergő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Erdélystat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6866833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15:45 - 16:05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Kicsid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Attila</a:t>
                      </a:r>
                      <a:endParaRPr lang="hu-HU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Adatközlés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romániai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magyar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gazdasági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médiában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18206242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16:05 - 16:25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Rétyi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Dorottya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Erdélyi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népesség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líceumok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elemzése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és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interaktív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vizualizációja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33853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16:25 - 16:55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Minkó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Mihály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Az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információ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szép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2517647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17:00 - 17:30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II.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adatvizualizációs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verseny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élő</a:t>
                      </a:r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döntő</a:t>
                      </a:r>
                      <a:endParaRPr lang="en-US" sz="16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96009958"/>
                  </a:ext>
                </a:extLst>
              </a:tr>
              <a:tr h="51319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2679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17:30 - 17:40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Csala Dénes</a:t>
                      </a:r>
                    </a:p>
                    <a:p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Zárszó - </a:t>
                      </a:r>
                      <a:r>
                        <a:rPr lang="en-US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5 </a:t>
                      </a:r>
                      <a:r>
                        <a:rPr lang="hu-HU" sz="1100" b="0" i="0" kern="1200" dirty="0">
                          <a:solidFill>
                            <a:srgbClr val="426790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év erdélyi adatvizualizáció</a:t>
                      </a:r>
                      <a:endParaRPr lang="en-US" sz="1100" b="0" i="0" kern="1200" dirty="0">
                        <a:solidFill>
                          <a:srgbClr val="426790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1326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22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6754</TotalTime>
  <Words>227</Words>
  <Application>Microsoft Office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Dénes CSALA</dc:creator>
  <cp:lastModifiedBy>Ildiko Csala</cp:lastModifiedBy>
  <cp:revision>152</cp:revision>
  <cp:lastPrinted>2020-01-09T18:37:43Z</cp:lastPrinted>
  <dcterms:created xsi:type="dcterms:W3CDTF">2018-08-16T05:00:53Z</dcterms:created>
  <dcterms:modified xsi:type="dcterms:W3CDTF">2020-01-09T18:43:00Z</dcterms:modified>
</cp:coreProperties>
</file>